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20" r:id="rId5"/>
    <p:sldMasterId id="2147483708" r:id="rId6"/>
  </p:sldMasterIdLst>
  <p:notesMasterIdLst>
    <p:notesMasterId r:id="rId30"/>
  </p:notesMasterIdLst>
  <p:handoutMasterIdLst>
    <p:handoutMasterId r:id="rId31"/>
  </p:handoutMasterIdLst>
  <p:sldIdLst>
    <p:sldId id="293" r:id="rId7"/>
    <p:sldId id="292" r:id="rId8"/>
    <p:sldId id="291" r:id="rId9"/>
    <p:sldId id="272" r:id="rId10"/>
    <p:sldId id="277" r:id="rId11"/>
    <p:sldId id="286" r:id="rId12"/>
    <p:sldId id="263" r:id="rId13"/>
    <p:sldId id="264" r:id="rId14"/>
    <p:sldId id="258" r:id="rId15"/>
    <p:sldId id="278" r:id="rId16"/>
    <p:sldId id="287" r:id="rId17"/>
    <p:sldId id="279" r:id="rId18"/>
    <p:sldId id="268" r:id="rId19"/>
    <p:sldId id="288" r:id="rId20"/>
    <p:sldId id="282" r:id="rId21"/>
    <p:sldId id="271" r:id="rId22"/>
    <p:sldId id="260" r:id="rId23"/>
    <p:sldId id="283" r:id="rId24"/>
    <p:sldId id="273" r:id="rId25"/>
    <p:sldId id="294" r:id="rId26"/>
    <p:sldId id="295" r:id="rId27"/>
    <p:sldId id="316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019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&amp; Agent </a:t>
            </a:r>
            <a:br>
              <a:rPr lang="en-US" dirty="0"/>
            </a:br>
            <a:r>
              <a:rPr lang="en-US" dirty="0"/>
              <a:t>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3750F061-A5E4-3920-90D1-C168D051ABEB}"/>
              </a:ext>
            </a:extLst>
          </p:cNvPr>
          <p:cNvSpPr/>
          <p:nvPr userDrawn="1"/>
        </p:nvSpPr>
        <p:spPr>
          <a:xfrm>
            <a:off x="5334184" y="848880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649124-202A-D047-0335-8B592133F9D3}"/>
              </a:ext>
            </a:extLst>
          </p:cNvPr>
          <p:cNvSpPr/>
          <p:nvPr userDrawn="1"/>
        </p:nvSpPr>
        <p:spPr>
          <a:xfrm>
            <a:off x="-363674" y="81848"/>
            <a:ext cx="4507239" cy="494336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&amp; Agent</a:t>
            </a:r>
            <a:br>
              <a:rPr lang="en-US" dirty="0"/>
            </a:br>
            <a:r>
              <a:rPr lang="en-US" dirty="0"/>
              <a:t>  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BB97074-2A6A-08E2-619F-4243DC00C67D}"/>
              </a:ext>
            </a:extLst>
          </p:cNvPr>
          <p:cNvSpPr/>
          <p:nvPr userDrawn="1"/>
        </p:nvSpPr>
        <p:spPr>
          <a:xfrm>
            <a:off x="5419315" y="935606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456156-58B3-278C-5135-70E56D29F3FA}"/>
              </a:ext>
            </a:extLst>
          </p:cNvPr>
          <p:cNvSpPr/>
          <p:nvPr userDrawn="1"/>
        </p:nvSpPr>
        <p:spPr>
          <a:xfrm>
            <a:off x="-381258" y="4687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8B54B2-F312-0802-BE21-98392013BF9E}"/>
              </a:ext>
            </a:extLst>
          </p:cNvPr>
          <p:cNvSpPr/>
          <p:nvPr userDrawn="1"/>
        </p:nvSpPr>
        <p:spPr>
          <a:xfrm>
            <a:off x="7276842" y="2401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88C-573C-7347-A324-2691357D9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47823-1D35-BD73-6910-E65CD9A6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760C-BFE3-B842-4FF1-73C731E2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606-463D-6C45-18FB-7DABD28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52B6-9DC8-9371-7DF2-B53DFE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22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43A-4BAA-33FC-EEB2-C6E55162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443-92AA-1432-3A69-C300552E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9186-7879-0E31-4F17-0DD0007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D65-C246-171C-C27B-EC894521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0B93-A42A-4433-1246-046AA82B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1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A705-2644-7533-0B90-843D4226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B7BB-DD8B-C710-EBA3-B7979D60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8058-726E-BAF1-DCA4-39557200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ED06A-BB4B-2D63-7D39-B6E61218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ED91-5DED-39C6-0233-28EDE471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8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0988-DE0A-0A6C-E92F-6885A1E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EED-0FA5-A481-88EC-E70D70026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F312-D815-9BD0-E433-C18C660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46907-6BEF-7180-7CC4-3A146E5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BF33C-F523-6C13-6737-DE302173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D29-F35B-EC32-81C1-C074FD6F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4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AC65-D9EE-9E70-9181-3521979A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AEE8-3F9E-D151-1EA8-4C30E6F0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5CE3-6C16-0E87-5C5D-1CC693E5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6DCC5-A6F3-DEE2-522B-FB3B068FC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DAF1-A732-8330-F717-E5A38DFB0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371A-05D4-A8A4-B9BF-D8241E30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F290-629D-6ECF-6180-88CE057B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42583-89B5-4633-8CA7-E6F11EC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3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D97-C7BE-3775-FF0F-F8C24A9D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567E-FDA6-3B8C-3E1E-FB39FB30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9B733-BD55-6F47-B8B5-DEC5234E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BE34-9037-316D-C2B4-A9EA3DAC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29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A152-CAE0-F393-FA82-240AC9C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EF11B-30B9-C9ED-32CF-30D98776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5AE-3E94-465C-2320-4DB0F3E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15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C039-CD38-E34D-7FFF-AC35095F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ED7F-F486-D9A1-73F6-3318C645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00413-B97B-1F42-194E-DCF80858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22482-CC77-1F0F-4094-5B4CF94F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346EC-9277-926D-27F2-0CCCD87F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8BE4-B5F8-435B-15B7-672EE76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393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5D5-C74D-6D7A-7A3B-70C5FA3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EA7F1-D311-9B7B-84B4-02C0B8BDE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A9179-F6FF-FF87-9EF2-91EF4BC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4431-C56E-1DDE-0EC0-FBD7CBA1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906D-14E3-6D51-B8B8-F40254FE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F68CC-6134-1049-5E9A-56EC4E10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10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501-7195-00B1-4C7F-6E649A4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B648-8F62-9A6B-6B27-964405E6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83F76-14B1-7242-75DB-78A6C767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54-C82B-C688-18D8-C73A236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DD0-EAEB-9D78-BC90-E0752DA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7A4BE-44EB-4DBA-28BB-DA389D3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59BB1-0FAE-934F-687C-3D0F6A18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65DE-E50F-39F3-2DE7-45F024E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0D61-E65F-5E81-6D9F-E733B3A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394-623E-327D-3D0E-03D4C63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15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926-DB9B-5F72-F21E-2A776B5BD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486B-525D-1878-0173-3BDBEE04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52-25BE-5614-244C-B00D6D2F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8C2-8BDC-2739-78AF-A4BA36EE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6108-599A-4AFA-CD0A-17BB849A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9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313-0A93-9435-97BF-6A1732A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A7E4-C898-D90E-0DD1-917F3328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C60-EAB2-40B7-0A6F-56B8291E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FC08-BE96-B188-2CBA-262BBDB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6073-7B44-EAC5-A00A-F2D9A0E3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99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FEF-326F-18EB-51E3-2373B58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2837-22CF-2B5F-5A5B-A9E8AAF6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9B1-3344-2C34-6598-14E3C81C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1AF2-50DB-96B2-DB67-5150B45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8F4C-086A-47CF-3F7E-F9EBC0C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78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4B-5726-EB34-D4D4-72AF81D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B3DB-3C6B-9389-18F6-D2D71F44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6FE-CF98-2FC7-2557-CD593313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ED68-C10F-C49C-64B8-FE71FE6F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29B2C-1D13-FC42-45C2-9A690637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61529-9759-BC5C-60A4-DCB47695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2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F99D-1B73-B7B7-4670-5996F53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FCE4-A1B1-23AC-E80D-DDE65C0E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F443-2EB3-7483-9F64-7D9E069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41B55-7672-4A5B-F8F0-39F5801C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6A9BC-175E-5E66-7AF6-C9EF7B86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6457E-91BE-E743-9B28-2570E72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01EF-6C82-CE2B-5C77-F62D2DB5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C0D9-4271-C958-578D-4A14416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32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B45-CE04-F560-0270-1D5E6643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85F04-EDB1-957D-EA0F-A8E03BA9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57FF5-8B97-1568-03A9-DE16C65C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B107-95AB-83AD-EEAE-BDB23F1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6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E8C9-7107-CAD6-DB78-4F7E35A8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9C8E-420D-0B0C-E669-E8E173F2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E313-EEDE-BD5B-2087-631D834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9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77C-1363-9663-0F85-44380AAF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46C6-23C9-8E0A-78A2-481DA74A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0BC2-504F-A523-B788-95B633EE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D757-4EDE-3CA5-71CB-405A892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3FB1-4794-6FF3-E8B0-6A3971B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1C7AD-08F7-B7D5-F16D-D2011B74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9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27E-D8FE-FECE-513C-478D5E1C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8A0D2-0A5A-37AB-B136-31C31F03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530F-E02D-3FD1-CDD9-D2B67521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537A-2E41-5E55-B42D-7E0FFEEE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551-BE3B-F821-97F4-F846428C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E6E2-5F14-FAF1-4CBE-2F03C7F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76C-6E9A-6E05-DCF5-4FC76C02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382CA-5481-C2EB-6EFA-52606F44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95C-FECB-754C-C62E-08138F7B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06D-02B5-A324-7E0D-4E63444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1D36-7B98-1BB9-57B2-15E9E8D5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78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161AF-C8D8-2098-81DE-36DA1C49D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27349-DCCF-98AA-32FB-8B1AEB20D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1D33-F31B-D6BC-C269-7E7C8F2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C46D-47B2-BBF8-25BE-38B510D9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5AE12-68A9-3577-C3E9-D7F29542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globalpowerplatform&amp;agentbootcamp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19C96279-3A5A-A92B-DE14-9A264382480C}"/>
              </a:ext>
            </a:extLst>
          </p:cNvPr>
          <p:cNvSpPr/>
          <p:nvPr userDrawn="1"/>
        </p:nvSpPr>
        <p:spPr>
          <a:xfrm>
            <a:off x="-161188" y="5717543"/>
            <a:ext cx="1587261" cy="1438797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6A226-256B-D9B9-FE10-CD371B2F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E906-0E36-3F29-A6B4-C40DB3F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450F4-8978-B89B-C0C4-6F81C553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066BB-4731-48F5-8B3C-4FB13FCC6EE0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07FA-BB89-9BB5-5F92-98F9BE6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D2DA-A2A2-C082-A7E4-0D3FB7B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A70BA-C636-83B6-AEA5-E8752A4F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71BF-D9D0-7CAC-3214-D02E874E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F8B7-DC85-402C-DBA2-C2CD0CB8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B3D-6C9C-47FF-AD08-B89C7E22EFB7}" type="datetimeFigureOut">
              <a:rPr lang="en-IN" smtClean="0"/>
              <a:t>28-01-2026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40A-6400-0C38-E306-B6C00C6B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9E2F-9EE5-D588-DCF3-2E317DA3E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7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Organizers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2093</TotalTime>
  <Words>584</Words>
  <Application>Microsoft Office PowerPoint</Application>
  <PresentationFormat>Widescreen</PresentationFormat>
  <Paragraphs>197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Oswald</vt:lpstr>
      <vt:lpstr>Segoe UI Semibold</vt:lpstr>
      <vt:lpstr>Wingdings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Organizers </vt:lpstr>
      <vt:lpstr>Any Questions?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Aman Kumar</cp:lastModifiedBy>
  <cp:revision>19</cp:revision>
  <dcterms:created xsi:type="dcterms:W3CDTF">2022-02-07T14:48:07Z</dcterms:created>
  <dcterms:modified xsi:type="dcterms:W3CDTF">2026-01-28T08:26:37Z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